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84" r:id="rId4"/>
    <p:sldId id="285" r:id="rId5"/>
    <p:sldId id="288" r:id="rId6"/>
    <p:sldId id="371" r:id="rId7"/>
    <p:sldId id="287" r:id="rId8"/>
    <p:sldId id="420" r:id="rId9"/>
    <p:sldId id="336" r:id="rId10"/>
    <p:sldId id="259" r:id="rId11"/>
    <p:sldId id="359" r:id="rId12"/>
    <p:sldId id="422" r:id="rId13"/>
    <p:sldId id="421" r:id="rId14"/>
    <p:sldId id="360" r:id="rId15"/>
    <p:sldId id="362" r:id="rId16"/>
    <p:sldId id="265" r:id="rId17"/>
    <p:sldId id="363" r:id="rId18"/>
    <p:sldId id="416" r:id="rId19"/>
    <p:sldId id="268" r:id="rId20"/>
    <p:sldId id="339" r:id="rId21"/>
    <p:sldId id="414" r:id="rId22"/>
    <p:sldId id="411" r:id="rId23"/>
    <p:sldId id="289" r:id="rId24"/>
    <p:sldId id="290" r:id="rId25"/>
    <p:sldId id="291" r:id="rId26"/>
    <p:sldId id="426" r:id="rId27"/>
    <p:sldId id="415" r:id="rId28"/>
    <p:sldId id="425" r:id="rId29"/>
    <p:sldId id="340" r:id="rId30"/>
    <p:sldId id="355" r:id="rId31"/>
    <p:sldId id="419" r:id="rId32"/>
    <p:sldId id="424" r:id="rId33"/>
    <p:sldId id="427" r:id="rId34"/>
    <p:sldId id="356" r:id="rId35"/>
    <p:sldId id="36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/>
    <p:restoredTop sz="86122"/>
  </p:normalViewPr>
  <p:slideViewPr>
    <p:cSldViewPr snapToGrid="0">
      <p:cViewPr varScale="1">
        <p:scale>
          <a:sx n="109" d="100"/>
          <a:sy n="109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Date is super small </a:t>
            </a:r>
          </a:p>
          <a:p>
            <a:r>
              <a:rPr lang="en-US" baseline="0" dirty="0"/>
              <a:t>I see all meals, not just appropriate one</a:t>
            </a:r>
          </a:p>
          <a:p>
            <a:r>
              <a:rPr lang="en-US" baseline="0" dirty="0"/>
              <a:t>If I scroll I see all halls, not just open ones </a:t>
            </a:r>
          </a:p>
          <a:p>
            <a:r>
              <a:rPr lang="en-US" baseline="0" dirty="0"/>
              <a:t>I can’t see where has the same food </a:t>
            </a:r>
          </a:p>
          <a:p>
            <a:r>
              <a:rPr lang="en-US" baseline="0" dirty="0"/>
              <a:t>I can’t see where on campus each is </a:t>
            </a:r>
          </a:p>
          <a:p>
            <a:r>
              <a:rPr lang="en-US" baseline="0" dirty="0"/>
              <a:t>Can’t see how busy each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71B5-6C87-9271-4DBF-AF4DA2F5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A934B6A-630B-4F94-4250-7552743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69464"/>
            <a:ext cx="7702061" cy="5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the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a visual analytic system for exploring energy usage on campus.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Architecture diagrams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Architecture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too should do,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824E-BF78-B68F-8E39-FF4822F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327-9ECB-F4C0-0686-CAA539AC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Diagram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5022-7B79-FC2B-FBA5-E124AD96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What would the case diagram look like for the dining hall app? </a:t>
            </a:r>
          </a:p>
        </p:txBody>
      </p:sp>
    </p:spTree>
    <p:extLst>
      <p:ext uri="{BB962C8B-B14F-4D97-AF65-F5344CB8AC3E}">
        <p14:creationId xmlns:p14="http://schemas.microsoft.com/office/powerpoint/2010/main" val="429238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BBB7-915F-D6F9-B0D7-5FA73C76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Roughly sketch an interface for the dining hall app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“Where should I get lunch?”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dining hall app design?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the group you developed a persona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 out the visual analytic system you’d make based on your persona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into trouble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574566"/>
            <a:ext cx="7783470" cy="5410182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Overview: </a:t>
            </a:r>
            <a:r>
              <a:rPr lang="en-US" dirty="0"/>
              <a:t>~2500 students to feed, 75 min lunch block,  10 dining halls </a:t>
            </a:r>
            <a:endParaRPr lang="en-US" b="1" dirty="0"/>
          </a:p>
        </p:txBody>
      </p:sp>
      <p:pic>
        <p:nvPicPr>
          <p:cNvPr id="1026" name="Picture 2" descr="73,854 Crowd Drawing Royalty-Free Photos and Stock Images | Shutterstock">
            <a:extLst>
              <a:ext uri="{FF2B5EF4-FFF2-40B4-BE49-F238E27FC236}">
                <a16:creationId xmlns:a16="http://schemas.microsoft.com/office/drawing/2014/main" id="{C7A40850-D3F7-FB5E-AB40-31D8D02A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60328"/>
            <a:ext cx="7620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F7F4E-6B3F-523E-60FC-83DF4454F487}"/>
              </a:ext>
            </a:extLst>
          </p:cNvPr>
          <p:cNvSpPr txBox="1"/>
          <p:nvPr/>
        </p:nvSpPr>
        <p:spPr>
          <a:xfrm>
            <a:off x="0" y="6121240"/>
            <a:ext cx="12215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=https%3A%2F%2Fwww.shutterstock.com%2Fsearch%2Fcrowd-drawing&amp;psig=AOvVaw2M81sGf2JwKjfwSdQQ14ql&amp;ust=1729607623924000&amp;source=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=89978449&amp;ved=0CBQQjRxqFwoTCIDZ_eTYn4kDFQAAAAAdAAAAABAE</a:t>
            </a:r>
          </a:p>
        </p:txBody>
      </p:sp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6D0004FD-69AC-74AF-294A-049E38EC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30" y="3178027"/>
            <a:ext cx="2868245" cy="2868245"/>
          </a:xfrm>
          <a:prstGeom prst="rect">
            <a:avLst/>
          </a:prstGeom>
        </p:spPr>
      </p:pic>
      <p:pic>
        <p:nvPicPr>
          <p:cNvPr id="11" name="Graphic 10" descr="Neighborhood outline">
            <a:extLst>
              <a:ext uri="{FF2B5EF4-FFF2-40B4-BE49-F238E27FC236}">
                <a16:creationId xmlns:a16="http://schemas.microsoft.com/office/drawing/2014/main" id="{F4E50A33-1C4A-F113-CE23-7621F598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62" y="3015437"/>
            <a:ext cx="1831145" cy="1831145"/>
          </a:xfrm>
          <a:prstGeom prst="rect">
            <a:avLst/>
          </a:prstGeom>
        </p:spPr>
      </p:pic>
      <p:pic>
        <p:nvPicPr>
          <p:cNvPr id="12" name="Graphic 11" descr="Neighborhood outline">
            <a:extLst>
              <a:ext uri="{FF2B5EF4-FFF2-40B4-BE49-F238E27FC236}">
                <a16:creationId xmlns:a16="http://schemas.microsoft.com/office/drawing/2014/main" id="{0D98EEBF-7D22-B4B5-BDD3-DBE36A0F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900" y="2980627"/>
            <a:ext cx="1831145" cy="1831145"/>
          </a:xfrm>
          <a:prstGeom prst="rect">
            <a:avLst/>
          </a:prstGeom>
        </p:spPr>
      </p:pic>
      <p:pic>
        <p:nvPicPr>
          <p:cNvPr id="13" name="Graphic 12" descr="Neighborhood outline">
            <a:extLst>
              <a:ext uri="{FF2B5EF4-FFF2-40B4-BE49-F238E27FC236}">
                <a16:creationId xmlns:a16="http://schemas.microsoft.com/office/drawing/2014/main" id="{4D056357-13C2-FD98-CDF3-453261E5A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894" y="4452289"/>
            <a:ext cx="1831145" cy="1831145"/>
          </a:xfrm>
          <a:prstGeom prst="rect">
            <a:avLst/>
          </a:prstGeom>
        </p:spPr>
      </p:pic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A4608BC2-A499-59F7-3602-8315D870E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830" y="3066498"/>
            <a:ext cx="1659401" cy="16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Menu page is not very helpful…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7F442CE-AE16-0C78-B08B-F8FDC71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14" y="1123837"/>
            <a:ext cx="7772400" cy="6046927"/>
          </a:xfrm>
          <a:prstGeom prst="rect">
            <a:avLst/>
          </a:prstGeom>
        </p:spPr>
      </p:pic>
      <p:pic>
        <p:nvPicPr>
          <p:cNvPr id="16" name="Picture 15" descr="A screenshot of a menu&#10;&#10;Description automatically generated">
            <a:extLst>
              <a:ext uri="{FF2B5EF4-FFF2-40B4-BE49-F238E27FC236}">
                <a16:creationId xmlns:a16="http://schemas.microsoft.com/office/drawing/2014/main" id="{6AD59FFB-1E93-0772-16C5-C7AFF86F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68" y="1123837"/>
            <a:ext cx="7772400" cy="59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248194"/>
            <a:ext cx="3705009" cy="5725397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current process is manual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Goal 1: </a:t>
            </a:r>
            <a:r>
              <a:rPr lang="en-US" sz="2800" dirty="0"/>
              <a:t>Automatically show only open dining halls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Goal 2: </a:t>
            </a:r>
            <a:r>
              <a:rPr lang="en-US" sz="2800" dirty="0"/>
              <a:t>Give an overview of locations and repeat menus</a:t>
            </a:r>
          </a:p>
          <a:p>
            <a:endParaRPr lang="en-US" sz="2800" dirty="0"/>
          </a:p>
          <a:p>
            <a:r>
              <a:rPr lang="en-US" sz="2800" b="1" dirty="0"/>
              <a:t>Goal 3: </a:t>
            </a:r>
            <a:r>
              <a:rPr lang="en-US" sz="2800" dirty="0"/>
              <a:t>Show how busy open dining halls are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7338323-ECD6-556B-CE93-AC5765F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6" y="91441"/>
            <a:ext cx="3660285" cy="2847702"/>
          </a:xfrm>
          <a:prstGeom prst="rect">
            <a:avLst/>
          </a:prstGeom>
        </p:spPr>
      </p:pic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1128D7ED-CB2B-85E6-0719-16F3816E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77" y="1863951"/>
            <a:ext cx="3324760" cy="2564358"/>
          </a:xfrm>
          <a:prstGeom prst="rect">
            <a:avLst/>
          </a:prstGeom>
        </p:spPr>
      </p:pic>
      <p:pic>
        <p:nvPicPr>
          <p:cNvPr id="12" name="Picture 11" descr="A map of a college campus&#10;&#10;Description automatically generated">
            <a:extLst>
              <a:ext uri="{FF2B5EF4-FFF2-40B4-BE49-F238E27FC236}">
                <a16:creationId xmlns:a16="http://schemas.microsoft.com/office/drawing/2014/main" id="{7C0CD9E5-4D96-688F-5079-AEE1898B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861" y="3429000"/>
            <a:ext cx="2783142" cy="3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4E512-6B04-5BF7-CE8D-7656FF07E02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/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7856-B229-DB49-C64C-27BDC95F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9BD9-4AD3-8E1E-D072-D42B5EE1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33A1-D64A-2175-79F1-BB416F2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92042-9F93-A05B-10CC-5C250B5AEE8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0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 to implement this front-end; </a:t>
            </a: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</TotalTime>
  <Words>2012</Words>
  <Application>Microsoft Macintosh PowerPoint</Application>
  <PresentationFormat>Widescreen</PresentationFormat>
  <Paragraphs>289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Wingdings</vt:lpstr>
      <vt:lpstr>Wingdings 2</vt:lpstr>
      <vt:lpstr>Frame</vt:lpstr>
      <vt:lpstr>Visual Analytics– Prototyping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Concepting: Architecture diagrams</vt:lpstr>
      <vt:lpstr>Example: use case diagram (high level)</vt:lpstr>
      <vt:lpstr>Example: activity diagram (mid level)</vt:lpstr>
      <vt:lpstr>Example: class diagram (low level)</vt:lpstr>
      <vt:lpstr>Case Diagram Practice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2024-10-21T15:54:16Z</dcterms:modified>
</cp:coreProperties>
</file>